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7"/>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287" r:id="rId25"/>
    <p:sldId id="296" r:id="rId26"/>
    <p:sldId id="304" r:id="rId27"/>
    <p:sldId id="282" r:id="rId28"/>
    <p:sldId id="300" r:id="rId29"/>
    <p:sldId id="297" r:id="rId30"/>
    <p:sldId id="298" r:id="rId31"/>
    <p:sldId id="302" r:id="rId32"/>
    <p:sldId id="301" r:id="rId33"/>
    <p:sldId id="303" r:id="rId34"/>
    <p:sldId id="299" r:id="rId35"/>
    <p:sldId id="268" r:id="rId36"/>
    <p:sldId id="286" r:id="rId37"/>
    <p:sldId id="305" r:id="rId38"/>
    <p:sldId id="306" r:id="rId39"/>
    <p:sldId id="281" r:id="rId40"/>
    <p:sldId id="285" r:id="rId41"/>
    <p:sldId id="269" r:id="rId42"/>
    <p:sldId id="275" r:id="rId43"/>
    <p:sldId id="280" r:id="rId44"/>
    <p:sldId id="263"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90" d="100"/>
          <a:sy n="90" d="100"/>
        </p:scale>
        <p:origin x="-1928" y="-96"/>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3/12/12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3/12/12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3/12/12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rgbClr val="FFFFFF"/>
                </a:solidFill>
              </a:rPr>
              <a:t>*Because together we can make JavaScript far more difficult to use than it already is.</a:t>
            </a:r>
            <a:endParaRPr lang="en-US" dirty="0">
              <a:solidFill>
                <a:srgbClr val="FFFFFF"/>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*Because if 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smtClean="0">
                <a:solidFill>
                  <a:schemeClr val="bg1"/>
                </a:solidFill>
              </a:rPr>
              <a:t>dataTransfer</a:t>
            </a:r>
            <a:r>
              <a:rPr lang="en-US" dirty="0" smtClean="0">
                <a:solidFill>
                  <a:schemeClr val="bg1"/>
                </a:solidFill>
              </a:rPr>
              <a:t> </a:t>
            </a:r>
            <a:r>
              <a:rPr lang="en-US" dirty="0" smtClean="0">
                <a:solidFill>
                  <a:schemeClr val="bg1"/>
                </a:solidFill>
              </a:rPr>
              <a:t>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bg1"/>
                </a:solidFill>
              </a:rPr>
              <a:t>Lab Instructions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Make sure you’ve cloned or downloaded the Labs </a:t>
            </a:r>
            <a:r>
              <a:rPr lang="en-US" dirty="0">
                <a:solidFill>
                  <a:srgbClr val="000000"/>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“4- JavaScript API”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FORMATTED BULLETS!</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3444</TotalTime>
  <Words>1766</Words>
  <Application>Microsoft Macintosh PowerPoint</Application>
  <PresentationFormat>On-screen Show (4:3)</PresentationFormat>
  <Paragraphs>272</Paragraphs>
  <Slides>36</Slides>
  <Notes>19</Notes>
  <HiddenSlides>0</HiddenSlides>
  <MMClips>1</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FORMATTED BULLETS!</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93</cp:revision>
  <dcterms:created xsi:type="dcterms:W3CDTF">2012-01-03T16:41:51Z</dcterms:created>
  <dcterms:modified xsi:type="dcterms:W3CDTF">2012-03-12T15:38:54Z</dcterms:modified>
</cp:coreProperties>
</file>